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0" r:id="rId2"/>
  </p:sldIdLst>
  <p:sldSz cx="9144000" cy="6858000" type="screen4x3"/>
  <p:notesSz cx="6858000" cy="9945688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9999"/>
    <a:srgbClr val="FF8B3A"/>
    <a:srgbClr val="FFC75E"/>
    <a:srgbClr val="21CB72"/>
    <a:srgbClr val="FFBCA6"/>
    <a:srgbClr val="008000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86" autoAdjust="0"/>
  </p:normalViewPr>
  <p:slideViewPr>
    <p:cSldViewPr snapToGrid="0" snapToObjects="1">
      <p:cViewPr varScale="1">
        <p:scale>
          <a:sx n="109" d="100"/>
          <a:sy n="109" d="100"/>
        </p:scale>
        <p:origin x="172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BC908-A6DF-B64E-B429-BE8B9AF873DA}" type="datetimeFigureOut">
              <a:rPr lang="fr-FR" smtClean="0"/>
              <a:t>26/06/2024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52E4AB-90B9-394A-BD6F-E5F1DFC935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837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52E4AB-90B9-394A-BD6F-E5F1DFC9354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24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2DA81-93C3-4CAD-B39A-92D9FEA1C54D}" type="datetimeFigureOut">
              <a:rPr lang="fr-FR"/>
              <a:pPr>
                <a:defRPr/>
              </a:pPr>
              <a:t>26/06/2024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CD2EB-10D6-4024-B3FC-3FB3EFBC178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299C1-2164-4DC3-A6B1-1B6839F17D5F}" type="datetimeFigureOut">
              <a:rPr lang="fr-FR"/>
              <a:pPr>
                <a:defRPr/>
              </a:pPr>
              <a:t>26/06/2024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13431-064F-49B0-BD56-B1007611C61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8DB04-C11B-4526-8CD3-BCA8B1DC8677}" type="datetimeFigureOut">
              <a:rPr lang="fr-FR"/>
              <a:pPr>
                <a:defRPr/>
              </a:pPr>
              <a:t>26/06/2024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82D7A-B980-4AFA-9195-C097E8A3804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057BC-5243-4BDB-B5D6-9604E50724E6}" type="datetimeFigureOut">
              <a:rPr lang="fr-FR"/>
              <a:pPr>
                <a:defRPr/>
              </a:pPr>
              <a:t>26/06/2024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558E2-BC7E-4FAC-936B-BCF088FCD66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50945-DC93-435C-8248-A792BD1B153A}" type="datetimeFigureOut">
              <a:rPr lang="fr-FR"/>
              <a:pPr>
                <a:defRPr/>
              </a:pPr>
              <a:t>26/06/2024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A29AE-CC2C-42E5-8031-E6B7BC5A6B7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67E19-03D7-461B-A602-1D039FCCE3D1}" type="datetimeFigureOut">
              <a:rPr lang="fr-FR"/>
              <a:pPr>
                <a:defRPr/>
              </a:pPr>
              <a:t>26/06/2024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F17E4-9FFA-4D1C-A822-04A636B8CBF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82D48-7992-4379-A52F-108FD5816FF1}" type="datetimeFigureOut">
              <a:rPr lang="fr-FR"/>
              <a:pPr>
                <a:defRPr/>
              </a:pPr>
              <a:t>26/06/2024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A823-518D-4665-B88C-2AA9B49D8FB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77E8-E8F3-40C0-BA93-5418E7AB1815}" type="datetimeFigureOut">
              <a:rPr lang="fr-FR"/>
              <a:pPr>
                <a:defRPr/>
              </a:pPr>
              <a:t>26/06/2024</a:t>
            </a:fld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7A664-B7CB-4E43-BD47-D89A50839F8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027BA-F3D6-4D4E-AD11-F9A858F4737E}" type="datetimeFigureOut">
              <a:rPr lang="fr-FR"/>
              <a:pPr>
                <a:defRPr/>
              </a:pPr>
              <a:t>26/06/2024</a:t>
            </a:fld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203D6-CD14-42ED-A821-375C85FBBBF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27013-A332-46EB-9D58-DAEFD887B19D}" type="datetimeFigureOut">
              <a:rPr lang="fr-FR"/>
              <a:pPr>
                <a:defRPr/>
              </a:pPr>
              <a:t>26/06/2024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2FB64-DBA2-4B24-96B8-3466B4D36B1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1B085-9F78-4CDE-9257-6F0716660040}" type="datetimeFigureOut">
              <a:rPr lang="fr-FR"/>
              <a:pPr>
                <a:defRPr/>
              </a:pPr>
              <a:t>26/06/2024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02D76-D14A-4832-B5BD-1C54E9E8A0E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AB54DC-189D-4DE3-9DE8-DB27E169F345}" type="datetimeFigureOut">
              <a:rPr lang="fr-FR"/>
              <a:pPr>
                <a:defRPr/>
              </a:pPr>
              <a:t>26/06/2024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07B944-EC10-4056-B2F0-3A959A757DB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Carte Régions REV bleu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5405" y="1092067"/>
            <a:ext cx="5230748" cy="4848727"/>
          </a:xfrm>
          <a:prstGeom prst="rect">
            <a:avLst/>
          </a:prstGeom>
        </p:spPr>
      </p:pic>
      <p:sp>
        <p:nvSpPr>
          <p:cNvPr id="3" name="ZoneTexte 20"/>
          <p:cNvSpPr txBox="1">
            <a:spLocks noChangeArrowheads="1"/>
          </p:cNvSpPr>
          <p:nvPr/>
        </p:nvSpPr>
        <p:spPr bwMode="auto">
          <a:xfrm>
            <a:off x="15451" y="12179"/>
            <a:ext cx="3740832" cy="400110"/>
          </a:xfrm>
          <a:prstGeom prst="rect">
            <a:avLst/>
          </a:prstGeom>
          <a:solidFill>
            <a:srgbClr val="00CC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b="1" dirty="0">
                <a:latin typeface="Calibri" pitchFamily="34" charset="0"/>
              </a:rPr>
              <a:t> 121 membres à travers la France </a:t>
            </a:r>
          </a:p>
        </p:txBody>
      </p:sp>
      <p:sp>
        <p:nvSpPr>
          <p:cNvPr id="4" name="AutoShape 10"/>
          <p:cNvSpPr>
            <a:spLocks noChangeArrowheads="1"/>
          </p:cNvSpPr>
          <p:nvPr/>
        </p:nvSpPr>
        <p:spPr bwMode="auto">
          <a:xfrm>
            <a:off x="7565174" y="9662"/>
            <a:ext cx="1578826" cy="6848338"/>
          </a:xfrm>
          <a:prstGeom prst="wedgeRectCallout">
            <a:avLst>
              <a:gd name="adj1" fmla="val -46752"/>
              <a:gd name="adj2" fmla="val -16335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Paris et sa région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J Amsellem, A </a:t>
            </a:r>
            <a:r>
              <a:rPr lang="fr-FR" sz="1000" dirty="0" err="1">
                <a:latin typeface="Calibri" pitchFamily="34" charset="0"/>
              </a:rPr>
              <a:t>Arfi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M </a:t>
            </a:r>
            <a:r>
              <a:rPr lang="fr-FR" sz="1000" dirty="0" err="1">
                <a:latin typeface="Calibri" pitchFamily="34" charset="0"/>
              </a:rPr>
              <a:t>Aupomerol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C de </a:t>
            </a:r>
            <a:r>
              <a:rPr lang="fr-FR" sz="1000" dirty="0" err="1">
                <a:latin typeface="Calibri" pitchFamily="34" charset="0"/>
              </a:rPr>
              <a:t>Belilovsky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D Belkadi Sadou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S Berville 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C Bonnet-Got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I </a:t>
            </a:r>
            <a:r>
              <a:rPr lang="fr-FR" sz="1000" dirty="0" err="1">
                <a:latin typeface="Calibri" pitchFamily="34" charset="0"/>
              </a:rPr>
              <a:t>Bourgault</a:t>
            </a:r>
            <a:r>
              <a:rPr lang="fr-FR" sz="1000" dirty="0">
                <a:latin typeface="Calibri" pitchFamily="34" charset="0"/>
              </a:rPr>
              <a:t>, 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F </a:t>
            </a:r>
            <a:r>
              <a:rPr lang="fr-FR" sz="1000" dirty="0" err="1">
                <a:latin typeface="Calibri" pitchFamily="34" charset="0"/>
              </a:rPr>
              <a:t>Bouscarat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M </a:t>
            </a:r>
            <a:r>
              <a:rPr lang="fr-FR" sz="1000" dirty="0" err="1">
                <a:latin typeface="Calibri" pitchFamily="34" charset="0"/>
              </a:rPr>
              <a:t>Calvary</a:t>
            </a:r>
            <a:r>
              <a:rPr lang="fr-FR" sz="1000" dirty="0">
                <a:latin typeface="Calibri" pitchFamily="34" charset="0"/>
              </a:rPr>
              <a:t>, A </a:t>
            </a:r>
            <a:r>
              <a:rPr lang="fr-FR" sz="1000" dirty="0" err="1">
                <a:latin typeface="Calibri" pitchFamily="34" charset="0"/>
              </a:rPr>
              <a:t>Carlotti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C Cassius, 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B Cavelier-Balloy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J </a:t>
            </a:r>
            <a:r>
              <a:rPr lang="fr-FR" sz="1000" dirty="0" err="1">
                <a:latin typeface="Calibri" pitchFamily="34" charset="0"/>
              </a:rPr>
              <a:t>Chanal</a:t>
            </a:r>
            <a:r>
              <a:rPr lang="fr-FR" sz="1000" dirty="0">
                <a:latin typeface="Calibri" pitchFamily="34" charset="0"/>
              </a:rPr>
              <a:t>, A Chebbi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K Cherif, 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O </a:t>
            </a:r>
            <a:r>
              <a:rPr lang="fr-FR" sz="1000" dirty="0" err="1">
                <a:latin typeface="Calibri" pitchFamily="34" charset="0"/>
              </a:rPr>
              <a:t>Chosidow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JN Dauendorffer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L </a:t>
            </a:r>
            <a:r>
              <a:rPr lang="fr-FR" sz="1000" dirty="0" err="1">
                <a:latin typeface="Calibri" pitchFamily="34" charset="0"/>
              </a:rPr>
              <a:t>Dehen</a:t>
            </a:r>
            <a:r>
              <a:rPr lang="fr-FR" sz="1000" dirty="0">
                <a:latin typeface="Calibri" pitchFamily="34" charset="0"/>
              </a:rPr>
              <a:t>,  J </a:t>
            </a:r>
            <a:r>
              <a:rPr lang="fr-FR" sz="1000" dirty="0" err="1">
                <a:latin typeface="Calibri" pitchFamily="34" charset="0"/>
              </a:rPr>
              <a:t>Delaleu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G Do-Pham, N Dupin</a:t>
            </a:r>
          </a:p>
          <a:p>
            <a:pPr algn="ctr"/>
            <a:r>
              <a:rPr lang="fr-FR" sz="1000" dirty="0" err="1">
                <a:latin typeface="Calibri" pitchFamily="34" charset="0"/>
              </a:rPr>
              <a:t>T</a:t>
            </a:r>
            <a:r>
              <a:rPr lang="fr-FR" sz="1000" dirty="0">
                <a:latin typeface="Calibri" pitchFamily="34" charset="0"/>
              </a:rPr>
              <a:t> </a:t>
            </a:r>
            <a:r>
              <a:rPr lang="fr-FR" sz="1000" dirty="0" err="1">
                <a:latin typeface="Calibri" pitchFamily="34" charset="0"/>
              </a:rPr>
              <a:t>Feyrouz</a:t>
            </a:r>
            <a:r>
              <a:rPr lang="fr-FR" sz="1000" dirty="0">
                <a:latin typeface="Calibri" pitchFamily="34" charset="0"/>
              </a:rPr>
              <a:t>, C </a:t>
            </a:r>
            <a:r>
              <a:rPr lang="fr-FR" sz="1000" dirty="0" err="1">
                <a:latin typeface="Calibri" pitchFamily="34" charset="0"/>
              </a:rPr>
              <a:t>Fite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S </a:t>
            </a:r>
            <a:r>
              <a:rPr lang="fr-FR" sz="1000" dirty="0" err="1">
                <a:latin typeface="Calibri" pitchFamily="34" charset="0"/>
              </a:rPr>
              <a:t>Fouéré</a:t>
            </a:r>
            <a:r>
              <a:rPr lang="fr-FR" sz="1000" dirty="0">
                <a:latin typeface="Calibri" pitchFamily="34" charset="0"/>
              </a:rPr>
              <a:t>, 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S </a:t>
            </a:r>
            <a:r>
              <a:rPr lang="fr-FR" sz="1000" dirty="0" err="1">
                <a:latin typeface="Calibri" pitchFamily="34" charset="0"/>
              </a:rPr>
              <a:t>Grateau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E </a:t>
            </a:r>
            <a:r>
              <a:rPr lang="fr-FR" sz="1000" dirty="0" err="1">
                <a:latin typeface="Calibri" pitchFamily="34" charset="0"/>
              </a:rPr>
              <a:t>Hau</a:t>
            </a:r>
            <a:r>
              <a:rPr lang="fr-FR" sz="1000" dirty="0">
                <a:latin typeface="Calibri" pitchFamily="34" charset="0"/>
              </a:rPr>
              <a:t>, L Hefez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R </a:t>
            </a:r>
            <a:r>
              <a:rPr lang="fr-FR" sz="1000" dirty="0" err="1">
                <a:latin typeface="Calibri" pitchFamily="34" charset="0"/>
              </a:rPr>
              <a:t>Hembert</a:t>
            </a:r>
            <a:r>
              <a:rPr lang="fr-FR" sz="1000" dirty="0">
                <a:latin typeface="Calibri" pitchFamily="34" charset="0"/>
              </a:rPr>
              <a:t>, F </a:t>
            </a:r>
            <a:r>
              <a:rPr lang="fr-FR" sz="1000" dirty="0" err="1">
                <a:latin typeface="Calibri" pitchFamily="34" charset="0"/>
              </a:rPr>
              <a:t>Herms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A </a:t>
            </a:r>
            <a:r>
              <a:rPr lang="fr-FR" sz="1000" dirty="0" err="1">
                <a:latin typeface="Calibri" pitchFamily="34" charset="0"/>
              </a:rPr>
              <a:t>Irrmann</a:t>
            </a:r>
            <a:r>
              <a:rPr lang="fr-FR" sz="1000" dirty="0">
                <a:latin typeface="Calibri" pitchFamily="34" charset="0"/>
              </a:rPr>
              <a:t>-Chatel 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C Isnard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S Koenig-Bancel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C Louis-</a:t>
            </a:r>
            <a:r>
              <a:rPr lang="fr-FR" sz="1000" dirty="0" err="1">
                <a:latin typeface="Calibri" pitchFamily="34" charset="0"/>
              </a:rPr>
              <a:t>Vahdat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P Marzouk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G </a:t>
            </a:r>
            <a:r>
              <a:rPr lang="fr-FR" sz="1000" dirty="0" err="1">
                <a:latin typeface="Calibri" pitchFamily="34" charset="0"/>
              </a:rPr>
              <a:t>Monsel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J-B Montfort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M </a:t>
            </a:r>
            <a:r>
              <a:rPr lang="fr-FR" sz="1000" dirty="0" err="1">
                <a:latin typeface="Calibri" pitchFamily="34" charset="0"/>
              </a:rPr>
              <a:t>Moyal-Barracco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A Nouchi, F </a:t>
            </a:r>
            <a:r>
              <a:rPr lang="fr-FR" sz="1000" dirty="0" err="1">
                <a:latin typeface="Calibri" pitchFamily="34" charset="0"/>
              </a:rPr>
              <a:t>Nathaf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M </a:t>
            </a:r>
            <a:r>
              <a:rPr lang="fr-FR" sz="1000" dirty="0" err="1">
                <a:latin typeface="Calibri" pitchFamily="34" charset="0"/>
              </a:rPr>
              <a:t>Pavlovic-Ganascia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F Plantier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J </a:t>
            </a:r>
            <a:r>
              <a:rPr lang="fr-FR" sz="1000" dirty="0" err="1">
                <a:latin typeface="Calibri" pitchFamily="34" charset="0"/>
              </a:rPr>
              <a:t>Pontoizeau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A Portal, L Rousset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R Salle, P </a:t>
            </a:r>
            <a:r>
              <a:rPr lang="fr-FR" sz="1000" dirty="0" err="1">
                <a:latin typeface="Calibri" pitchFamily="34" charset="0"/>
              </a:rPr>
              <a:t>Senet</a:t>
            </a:r>
            <a:r>
              <a:rPr lang="fr-FR" sz="1000" dirty="0">
                <a:latin typeface="Calibri" pitchFamily="34" charset="0"/>
              </a:rPr>
              <a:t> 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L Spindler, M </a:t>
            </a:r>
            <a:r>
              <a:rPr lang="fr-FR" sz="1000" dirty="0" err="1">
                <a:latin typeface="Calibri" pitchFamily="34" charset="0"/>
              </a:rPr>
              <a:t>Soussoko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G P Thuy, H Traineau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D </a:t>
            </a:r>
            <a:r>
              <a:rPr lang="fr-FR" sz="1000" dirty="0" err="1">
                <a:latin typeface="Calibri" pitchFamily="34" charset="0"/>
              </a:rPr>
              <a:t>Trincal</a:t>
            </a:r>
            <a:r>
              <a:rPr lang="fr-FR" sz="1000" dirty="0">
                <a:latin typeface="Calibri" pitchFamily="34" charset="0"/>
              </a:rPr>
              <a:t>,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M Vuillamie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J </a:t>
            </a:r>
            <a:r>
              <a:rPr lang="fr-FR" sz="1000" dirty="0" err="1">
                <a:latin typeface="Calibri" pitchFamily="34" charset="0"/>
              </a:rPr>
              <a:t>Wendling</a:t>
            </a:r>
            <a:r>
              <a:rPr lang="fr-FR" sz="1000" dirty="0">
                <a:latin typeface="Calibri" pitchFamily="34" charset="0"/>
              </a:rPr>
              <a:t>    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S </a:t>
            </a:r>
            <a:r>
              <a:rPr lang="fr-FR" sz="1000" dirty="0" err="1">
                <a:latin typeface="Calibri" pitchFamily="34" charset="0"/>
              </a:rPr>
              <a:t>Wylomanski</a:t>
            </a:r>
            <a:endParaRPr lang="fr-FR" sz="1000" dirty="0">
              <a:latin typeface="Calibri" pitchFamily="34" charset="0"/>
            </a:endParaRPr>
          </a:p>
          <a:p>
            <a:pPr algn="ctr"/>
            <a:endParaRPr lang="fr-FR" sz="1000" dirty="0">
              <a:latin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6359666" y="129884"/>
            <a:ext cx="905184" cy="1003937"/>
          </a:xfrm>
          <a:prstGeom prst="wedgeRectCallout">
            <a:avLst>
              <a:gd name="adj1" fmla="val -163772"/>
              <a:gd name="adj2" fmla="val 95446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Lille-métropole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M Boileau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C Capelle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F </a:t>
            </a:r>
            <a:r>
              <a:rPr lang="fr-FR" sz="1000" dirty="0" err="1">
                <a:latin typeface="Calibri" pitchFamily="34" charset="0"/>
              </a:rPr>
              <a:t>Delessalle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13" name="AutoShape 22"/>
          <p:cNvSpPr>
            <a:spLocks noChangeArrowheads="1"/>
          </p:cNvSpPr>
          <p:nvPr/>
        </p:nvSpPr>
        <p:spPr bwMode="auto">
          <a:xfrm>
            <a:off x="6011677" y="2749804"/>
            <a:ext cx="1371693" cy="282567"/>
          </a:xfrm>
          <a:prstGeom prst="wedgeRectCallout">
            <a:avLst>
              <a:gd name="adj1" fmla="val -3372"/>
              <a:gd name="adj2" fmla="val -101180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Strasbourg    </a:t>
            </a:r>
            <a:r>
              <a:rPr lang="fr-FR" sz="1000" dirty="0">
                <a:latin typeface="Calibri" pitchFamily="34" charset="0"/>
              </a:rPr>
              <a:t>V Lutz</a:t>
            </a:r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6394665" y="3367082"/>
            <a:ext cx="1166663" cy="576262"/>
          </a:xfrm>
          <a:prstGeom prst="wedgeRectCallout">
            <a:avLst>
              <a:gd name="adj1" fmla="val -38816"/>
              <a:gd name="adj2" fmla="val -78080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Besançon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F Pelletier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C </a:t>
            </a:r>
            <a:r>
              <a:rPr lang="fr-FR" sz="1000">
                <a:latin typeface="Calibri" pitchFamily="34" charset="0"/>
              </a:rPr>
              <a:t>Prothe</a:t>
            </a:r>
            <a:endParaRPr lang="fr-FR" sz="1000" dirty="0">
              <a:latin typeface="Calibri" pitchFamily="34" charset="0"/>
            </a:endParaRPr>
          </a:p>
          <a:p>
            <a:pPr algn="ctr"/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>
            <a:off x="6011677" y="4068876"/>
            <a:ext cx="1578826" cy="1027045"/>
          </a:xfrm>
          <a:prstGeom prst="wedgeRectCallout">
            <a:avLst>
              <a:gd name="adj1" fmla="val -44328"/>
              <a:gd name="adj2" fmla="val -69559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Lyon / St Etienne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E Beaufils, A-C Biron-Schneider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M </a:t>
            </a:r>
            <a:r>
              <a:rPr lang="fr-FR" sz="1000" dirty="0" err="1">
                <a:latin typeface="Calibri" pitchFamily="34" charset="0"/>
              </a:rPr>
              <a:t>Chastagner</a:t>
            </a:r>
            <a:r>
              <a:rPr lang="fr-FR" sz="1000" dirty="0">
                <a:latin typeface="Calibri" pitchFamily="34" charset="0"/>
              </a:rPr>
              <a:t>, M </a:t>
            </a:r>
            <a:r>
              <a:rPr lang="fr-FR" sz="1000" dirty="0" err="1">
                <a:latin typeface="Calibri" pitchFamily="34" charset="0"/>
              </a:rPr>
              <a:t>Danset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F </a:t>
            </a:r>
            <a:r>
              <a:rPr lang="fr-FR" sz="1000" dirty="0" err="1">
                <a:latin typeface="Calibri" pitchFamily="34" charset="0"/>
              </a:rPr>
              <a:t>Durupt</a:t>
            </a:r>
            <a:r>
              <a:rPr lang="fr-FR" sz="1000" dirty="0">
                <a:latin typeface="Calibri" pitchFamily="34" charset="0"/>
              </a:rPr>
              <a:t>, V Julien,                   C Lacoste, S Ronger-Savle</a:t>
            </a:r>
          </a:p>
          <a:p>
            <a:pPr algn="ctr"/>
            <a:endParaRPr lang="fr-FR" sz="1000" b="1" dirty="0">
              <a:latin typeface="Calibri" pitchFamily="34" charset="0"/>
            </a:endParaRPr>
          </a:p>
        </p:txBody>
      </p:sp>
      <p:sp>
        <p:nvSpPr>
          <p:cNvPr id="16" name="AutoShape 19"/>
          <p:cNvSpPr>
            <a:spLocks noChangeArrowheads="1"/>
          </p:cNvSpPr>
          <p:nvPr/>
        </p:nvSpPr>
        <p:spPr bwMode="auto">
          <a:xfrm>
            <a:off x="5862964" y="6181724"/>
            <a:ext cx="920032" cy="584201"/>
          </a:xfrm>
          <a:prstGeom prst="wedgeRectCallout">
            <a:avLst>
              <a:gd name="adj1" fmla="val -11554"/>
              <a:gd name="adj2" fmla="val -218267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Nice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K </a:t>
            </a:r>
            <a:r>
              <a:rPr lang="fr-FR" sz="1000" dirty="0" err="1">
                <a:latin typeface="Calibri" pitchFamily="34" charset="0"/>
              </a:rPr>
              <a:t>Angeli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A Sanchez</a:t>
            </a:r>
          </a:p>
          <a:p>
            <a:pPr algn="ctr"/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4639258" y="6181725"/>
            <a:ext cx="997955" cy="584200"/>
          </a:xfrm>
          <a:prstGeom prst="wedgeRectCallout">
            <a:avLst>
              <a:gd name="adj1" fmla="val 83931"/>
              <a:gd name="adj2" fmla="val -277160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Toulon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V Beraud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M Dubois</a:t>
            </a:r>
          </a:p>
          <a:p>
            <a:pPr algn="ctr"/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19" name="AutoShape 18"/>
          <p:cNvSpPr>
            <a:spLocks noChangeArrowheads="1"/>
          </p:cNvSpPr>
          <p:nvPr/>
        </p:nvSpPr>
        <p:spPr bwMode="auto">
          <a:xfrm>
            <a:off x="117475" y="5988049"/>
            <a:ext cx="1584325" cy="625475"/>
          </a:xfrm>
          <a:prstGeom prst="wedgeRectCallout">
            <a:avLst>
              <a:gd name="adj1" fmla="val 197564"/>
              <a:gd name="adj2" fmla="val -149245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Toulouse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JM </a:t>
            </a:r>
            <a:r>
              <a:rPr lang="fr-FR" sz="1000" dirty="0" err="1">
                <a:latin typeface="Calibri" pitchFamily="34" charset="0"/>
              </a:rPr>
              <a:t>Claeys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N </a:t>
            </a:r>
            <a:r>
              <a:rPr lang="fr-FR" sz="1000" dirty="0" err="1">
                <a:latin typeface="Calibri" pitchFamily="34" charset="0"/>
              </a:rPr>
              <a:t>Spenatto</a:t>
            </a:r>
            <a:r>
              <a:rPr lang="fr-FR" sz="1000" dirty="0">
                <a:latin typeface="Calibri" pitchFamily="34" charset="0"/>
              </a:rPr>
              <a:t> </a:t>
            </a: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117474" y="3926938"/>
            <a:ext cx="1584325" cy="929314"/>
          </a:xfrm>
          <a:prstGeom prst="wedgeRectCallout">
            <a:avLst>
              <a:gd name="adj1" fmla="val 182798"/>
              <a:gd name="adj2" fmla="val 38162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Bordeaux / Pessac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D </a:t>
            </a:r>
            <a:r>
              <a:rPr lang="fr-FR" sz="1000" dirty="0" err="1">
                <a:latin typeface="Calibri" pitchFamily="34" charset="0"/>
              </a:rPr>
              <a:t>Baita</a:t>
            </a:r>
            <a:r>
              <a:rPr lang="fr-FR" sz="1000" dirty="0">
                <a:latin typeface="Calibri" pitchFamily="34" charset="0"/>
              </a:rPr>
              <a:t>, M </a:t>
            </a:r>
            <a:r>
              <a:rPr lang="fr-FR" sz="1000" dirty="0" err="1">
                <a:latin typeface="Calibri" pitchFamily="34" charset="0"/>
              </a:rPr>
              <a:t>Beylot</a:t>
            </a:r>
            <a:r>
              <a:rPr lang="fr-FR" sz="1000" dirty="0">
                <a:latin typeface="Calibri" pitchFamily="34" charset="0"/>
              </a:rPr>
              <a:t>-Barry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O </a:t>
            </a:r>
            <a:r>
              <a:rPr lang="fr-FR" sz="1000" dirty="0" err="1">
                <a:latin typeface="Calibri" pitchFamily="34" charset="0"/>
              </a:rPr>
              <a:t>Cogrel</a:t>
            </a:r>
            <a:r>
              <a:rPr lang="fr-FR" sz="1000" dirty="0">
                <a:latin typeface="Calibri" pitchFamily="34" charset="0"/>
              </a:rPr>
              <a:t>, V </a:t>
            </a:r>
            <a:r>
              <a:rPr lang="fr-FR" sz="1000" dirty="0" err="1">
                <a:latin typeface="Calibri" pitchFamily="34" charset="0"/>
              </a:rPr>
              <a:t>Conri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L </a:t>
            </a:r>
            <a:r>
              <a:rPr lang="fr-FR" sz="1000" dirty="0" err="1">
                <a:latin typeface="Calibri" pitchFamily="34" charset="0"/>
              </a:rPr>
              <a:t>Dequidt</a:t>
            </a:r>
            <a:r>
              <a:rPr lang="fr-FR" sz="1000" dirty="0">
                <a:latin typeface="Calibri" pitchFamily="34" charset="0"/>
              </a:rPr>
              <a:t>, A Legrand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S Ly, J Versapuech</a:t>
            </a:r>
            <a:endParaRPr lang="fr-FR" sz="1200" b="1" dirty="0">
              <a:latin typeface="Calibri" pitchFamily="34" charset="0"/>
            </a:endParaRPr>
          </a:p>
        </p:txBody>
      </p:sp>
      <p:sp>
        <p:nvSpPr>
          <p:cNvPr id="21" name="AutoShape 17"/>
          <p:cNvSpPr>
            <a:spLocks noChangeArrowheads="1"/>
          </p:cNvSpPr>
          <p:nvPr/>
        </p:nvSpPr>
        <p:spPr bwMode="auto">
          <a:xfrm>
            <a:off x="0" y="2644775"/>
            <a:ext cx="1304925" cy="901099"/>
          </a:xfrm>
          <a:prstGeom prst="wedgeRectCallout">
            <a:avLst>
              <a:gd name="adj1" fmla="val 213914"/>
              <a:gd name="adj2" fmla="val -6932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Nantes / Angers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C </a:t>
            </a:r>
            <a:r>
              <a:rPr lang="fr-FR" sz="1000" dirty="0" err="1">
                <a:latin typeface="Calibri" pitchFamily="34" charset="0"/>
              </a:rPr>
              <a:t>Beauchene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R Bouquin 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P Coutant-</a:t>
            </a:r>
            <a:r>
              <a:rPr lang="fr-FR" sz="1000" dirty="0" err="1">
                <a:latin typeface="Calibri" pitchFamily="34" charset="0"/>
              </a:rPr>
              <a:t>Foulc</a:t>
            </a:r>
            <a:r>
              <a:rPr lang="fr-FR" sz="1000" dirty="0">
                <a:latin typeface="Calibri" pitchFamily="34" charset="0"/>
              </a:rPr>
              <a:t> 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G Quéreux</a:t>
            </a:r>
          </a:p>
          <a:p>
            <a:pPr algn="ctr"/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28" name="AutoShape 30"/>
          <p:cNvSpPr>
            <a:spLocks noChangeArrowheads="1"/>
          </p:cNvSpPr>
          <p:nvPr/>
        </p:nvSpPr>
        <p:spPr bwMode="auto">
          <a:xfrm>
            <a:off x="219275" y="431095"/>
            <a:ext cx="1187450" cy="678482"/>
          </a:xfrm>
          <a:prstGeom prst="wedgeRectCallout">
            <a:avLst>
              <a:gd name="adj1" fmla="val 162805"/>
              <a:gd name="adj2" fmla="val 265908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Brest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E </a:t>
            </a:r>
            <a:r>
              <a:rPr lang="fr-FR" sz="1000" dirty="0" err="1">
                <a:latin typeface="Calibri" pitchFamily="34" charset="0"/>
              </a:rPr>
              <a:t>Bissauge</a:t>
            </a:r>
            <a:r>
              <a:rPr lang="fr-FR" sz="1000" dirty="0">
                <a:latin typeface="Calibri" pitchFamily="34" charset="0"/>
              </a:rPr>
              <a:t>, 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A Le </a:t>
            </a:r>
            <a:r>
              <a:rPr lang="fr-FR" sz="1000" dirty="0" err="1">
                <a:latin typeface="Calibri" pitchFamily="34" charset="0"/>
              </a:rPr>
              <a:t>Gourrierec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M Schollhammer</a:t>
            </a:r>
          </a:p>
          <a:p>
            <a:pPr algn="ctr"/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29" name="AutoShape 30"/>
          <p:cNvSpPr>
            <a:spLocks noChangeArrowheads="1"/>
          </p:cNvSpPr>
          <p:nvPr/>
        </p:nvSpPr>
        <p:spPr bwMode="auto">
          <a:xfrm>
            <a:off x="104574" y="1429741"/>
            <a:ext cx="1187450" cy="400111"/>
          </a:xfrm>
          <a:prstGeom prst="wedgeRectCallout">
            <a:avLst>
              <a:gd name="adj1" fmla="val 151396"/>
              <a:gd name="adj2" fmla="val 222481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Quimper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C Fleuret</a:t>
            </a:r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30" name="AutoShape 17"/>
          <p:cNvSpPr>
            <a:spLocks noChangeArrowheads="1"/>
          </p:cNvSpPr>
          <p:nvPr/>
        </p:nvSpPr>
        <p:spPr bwMode="auto">
          <a:xfrm>
            <a:off x="117475" y="1985211"/>
            <a:ext cx="1289250" cy="512976"/>
          </a:xfrm>
          <a:prstGeom prst="wedgeRectCallout">
            <a:avLst>
              <a:gd name="adj1" fmla="val 189441"/>
              <a:gd name="adj2" fmla="val 137684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Vannes / Lorient 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J Moreau-</a:t>
            </a:r>
            <a:r>
              <a:rPr lang="fr-FR" sz="1000" dirty="0" err="1">
                <a:latin typeface="Calibri" pitchFamily="34" charset="0"/>
              </a:rPr>
              <a:t>Huguen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C Pruvost-Balland</a:t>
            </a:r>
          </a:p>
          <a:p>
            <a:pPr algn="ctr"/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31" name="AutoShape 18"/>
          <p:cNvSpPr>
            <a:spLocks noChangeArrowheads="1"/>
          </p:cNvSpPr>
          <p:nvPr/>
        </p:nvSpPr>
        <p:spPr bwMode="auto">
          <a:xfrm>
            <a:off x="117474" y="5264346"/>
            <a:ext cx="1584325" cy="579838"/>
          </a:xfrm>
          <a:prstGeom prst="wedgeRectCallout">
            <a:avLst>
              <a:gd name="adj1" fmla="val 90725"/>
              <a:gd name="adj2" fmla="val -99245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000" dirty="0">
                <a:latin typeface="Calibri" pitchFamily="34" charset="0"/>
              </a:rPr>
              <a:t>A </a:t>
            </a:r>
            <a:r>
              <a:rPr lang="fr-FR" sz="1000" dirty="0" err="1">
                <a:latin typeface="Calibri" pitchFamily="34" charset="0"/>
              </a:rPr>
              <a:t>Bertolloti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J Miquel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N Sultan Bichat</a:t>
            </a:r>
          </a:p>
          <a:p>
            <a:pPr algn="ctr"/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2805898" y="6179309"/>
            <a:ext cx="1778279" cy="620713"/>
          </a:xfrm>
          <a:prstGeom prst="wedgeRectCallout">
            <a:avLst>
              <a:gd name="adj1" fmla="val 133097"/>
              <a:gd name="adj2" fmla="val -227278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Marseille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AM Collet Villette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A Le </a:t>
            </a:r>
            <a:r>
              <a:rPr lang="fr-FR" sz="1000" dirty="0" err="1">
                <a:latin typeface="Calibri" pitchFamily="34" charset="0"/>
              </a:rPr>
              <a:t>Pillouer</a:t>
            </a:r>
            <a:r>
              <a:rPr lang="fr-FR" sz="1000" dirty="0">
                <a:latin typeface="Calibri" pitchFamily="34" charset="0"/>
              </a:rPr>
              <a:t>, J  </a:t>
            </a:r>
            <a:r>
              <a:rPr lang="fr-FR" sz="1000" dirty="0" err="1">
                <a:latin typeface="Calibri" pitchFamily="34" charset="0"/>
              </a:rPr>
              <a:t>Reynier-Rezzi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23" name="AutoShape 19"/>
          <p:cNvSpPr>
            <a:spLocks noChangeArrowheads="1"/>
          </p:cNvSpPr>
          <p:nvPr/>
        </p:nvSpPr>
        <p:spPr bwMode="auto">
          <a:xfrm>
            <a:off x="1885867" y="6334125"/>
            <a:ext cx="920032" cy="431800"/>
          </a:xfrm>
          <a:prstGeom prst="wedgeRectCallout">
            <a:avLst>
              <a:gd name="adj1" fmla="val 296458"/>
              <a:gd name="adj2" fmla="val -568515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Beaumont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S </a:t>
            </a:r>
            <a:r>
              <a:rPr lang="fr-FR" sz="1000" dirty="0" err="1">
                <a:latin typeface="Calibri" pitchFamily="34" charset="0"/>
              </a:rPr>
              <a:t>Amarger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6004107" y="1338389"/>
            <a:ext cx="1352033" cy="582347"/>
          </a:xfrm>
          <a:prstGeom prst="wedgeRectCallout">
            <a:avLst>
              <a:gd name="adj1" fmla="val -33094"/>
              <a:gd name="adj2" fmla="val 74561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Metz-Nancy</a:t>
            </a:r>
          </a:p>
          <a:p>
            <a:pPr algn="ctr"/>
            <a:r>
              <a:rPr lang="fr-FR" sz="1050" dirty="0">
                <a:latin typeface="Calibri" pitchFamily="34" charset="0"/>
              </a:rPr>
              <a:t>C Denis , J </a:t>
            </a:r>
            <a:r>
              <a:rPr lang="fr-FR" sz="1050" dirty="0" err="1">
                <a:latin typeface="Calibri" pitchFamily="34" charset="0"/>
              </a:rPr>
              <a:t>Laillet</a:t>
            </a:r>
            <a:r>
              <a:rPr lang="fr-FR" sz="1050" dirty="0">
                <a:latin typeface="Calibri" pitchFamily="34" charset="0"/>
              </a:rPr>
              <a:t>,     A-L </a:t>
            </a:r>
            <a:r>
              <a:rPr lang="fr-FR" sz="1050" dirty="0" err="1">
                <a:latin typeface="Calibri" pitchFamily="34" charset="0"/>
              </a:rPr>
              <a:t>Liégeon</a:t>
            </a:r>
            <a:r>
              <a:rPr lang="fr-FR" sz="1050" dirty="0">
                <a:latin typeface="Calibri" pitchFamily="34" charset="0"/>
              </a:rPr>
              <a:t>, </a:t>
            </a:r>
          </a:p>
        </p:txBody>
      </p:sp>
      <p:sp>
        <p:nvSpPr>
          <p:cNvPr id="33" name="AutoShape 12"/>
          <p:cNvSpPr>
            <a:spLocks noChangeArrowheads="1"/>
          </p:cNvSpPr>
          <p:nvPr/>
        </p:nvSpPr>
        <p:spPr bwMode="auto">
          <a:xfrm>
            <a:off x="4630170" y="3469118"/>
            <a:ext cx="1369871" cy="620713"/>
          </a:xfrm>
          <a:prstGeom prst="wedgeRectCallout">
            <a:avLst>
              <a:gd name="adj1" fmla="val 35894"/>
              <a:gd name="adj2" fmla="val -79135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Dijon et région</a:t>
            </a:r>
          </a:p>
          <a:p>
            <a:pPr algn="ctr"/>
            <a:r>
              <a:rPr lang="fr-FR" sz="1200" dirty="0">
                <a:latin typeface="Calibri" pitchFamily="34" charset="0"/>
              </a:rPr>
              <a:t>J Gand-</a:t>
            </a:r>
            <a:r>
              <a:rPr lang="fr-FR" sz="1200" dirty="0" err="1">
                <a:latin typeface="Calibri" pitchFamily="34" charset="0"/>
              </a:rPr>
              <a:t>Gavanou</a:t>
            </a:r>
            <a:endParaRPr lang="fr-FR" sz="1200" dirty="0">
              <a:latin typeface="Calibri" pitchFamily="34" charset="0"/>
            </a:endParaRPr>
          </a:p>
          <a:p>
            <a:pPr algn="ctr"/>
            <a:r>
              <a:rPr lang="fr-FR" sz="1200" dirty="0">
                <a:latin typeface="Calibri" pitchFamily="34" charset="0"/>
              </a:rPr>
              <a:t>M-A Petit Jacquin</a:t>
            </a:r>
          </a:p>
        </p:txBody>
      </p:sp>
      <p:sp>
        <p:nvSpPr>
          <p:cNvPr id="35" name="AutoShape 12"/>
          <p:cNvSpPr>
            <a:spLocks noChangeArrowheads="1"/>
          </p:cNvSpPr>
          <p:nvPr/>
        </p:nvSpPr>
        <p:spPr bwMode="auto">
          <a:xfrm>
            <a:off x="4091106" y="5381515"/>
            <a:ext cx="1384167" cy="620713"/>
          </a:xfrm>
          <a:prstGeom prst="wedgeRectCallout">
            <a:avLst>
              <a:gd name="adj1" fmla="val 34765"/>
              <a:gd name="adj2" fmla="val -50982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Montpellier</a:t>
            </a:r>
          </a:p>
          <a:p>
            <a:pPr algn="ctr"/>
            <a:r>
              <a:rPr lang="fr-FR" sz="1050" dirty="0">
                <a:latin typeface="Calibri" pitchFamily="34" charset="0"/>
              </a:rPr>
              <a:t>D </a:t>
            </a:r>
            <a:r>
              <a:rPr lang="fr-FR" sz="1050" dirty="0" err="1">
                <a:latin typeface="Calibri" pitchFamily="34" charset="0"/>
              </a:rPr>
              <a:t>Belakebi</a:t>
            </a:r>
            <a:endParaRPr lang="fr-FR" sz="1050" dirty="0">
              <a:latin typeface="Calibri" pitchFamily="34" charset="0"/>
            </a:endParaRPr>
          </a:p>
          <a:p>
            <a:pPr algn="ctr"/>
            <a:r>
              <a:rPr lang="fr-FR" sz="1050" dirty="0">
                <a:latin typeface="Calibri" pitchFamily="34" charset="0"/>
              </a:rPr>
              <a:t>J Munoz, A </a:t>
            </a:r>
            <a:r>
              <a:rPr lang="fr-FR" sz="1050" dirty="0" err="1">
                <a:latin typeface="Calibri" pitchFamily="34" charset="0"/>
              </a:rPr>
              <a:t>Santoni</a:t>
            </a:r>
            <a:endParaRPr lang="fr-FR" sz="1050" dirty="0">
              <a:latin typeface="Calibri" pitchFamily="34" charset="0"/>
            </a:endParaRPr>
          </a:p>
        </p:txBody>
      </p:sp>
      <p:sp>
        <p:nvSpPr>
          <p:cNvPr id="25" name="AutoShape 30"/>
          <p:cNvSpPr>
            <a:spLocks noChangeArrowheads="1"/>
          </p:cNvSpPr>
          <p:nvPr/>
        </p:nvSpPr>
        <p:spPr bwMode="auto">
          <a:xfrm>
            <a:off x="2805898" y="705211"/>
            <a:ext cx="696067" cy="412433"/>
          </a:xfrm>
          <a:prstGeom prst="wedgeRectCallout">
            <a:avLst>
              <a:gd name="adj1" fmla="val 145316"/>
              <a:gd name="adj2" fmla="val 234361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Rouen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P Joly</a:t>
            </a:r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406725" y="422726"/>
            <a:ext cx="14863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i="1" dirty="0"/>
              <a:t>Mise à jour juin 2024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868036" y="55562"/>
            <a:ext cx="1883849" cy="1123384"/>
          </a:xfrm>
          <a:prstGeom prst="rect">
            <a:avLst/>
          </a:prstGeom>
          <a:solidFill>
            <a:srgbClr val="00CC99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>
                <a:latin typeface="+mj-lt"/>
              </a:rPr>
              <a:t>Et 7 à travers le monde </a:t>
            </a:r>
          </a:p>
          <a:p>
            <a:pPr algn="ctr"/>
            <a:r>
              <a:rPr lang="fr-FR" sz="1100" dirty="0">
                <a:latin typeface="+mj-lt"/>
              </a:rPr>
              <a:t>RA </a:t>
            </a:r>
            <a:r>
              <a:rPr lang="fr-FR" sz="1100" dirty="0" err="1">
                <a:latin typeface="+mj-lt"/>
              </a:rPr>
              <a:t>Boussaid</a:t>
            </a:r>
            <a:r>
              <a:rPr lang="fr-FR" sz="1100" dirty="0">
                <a:latin typeface="+mj-lt"/>
              </a:rPr>
              <a:t>  (Algérie)</a:t>
            </a:r>
          </a:p>
          <a:p>
            <a:pPr algn="ctr"/>
            <a:r>
              <a:rPr lang="fr-FR" sz="1100" dirty="0">
                <a:latin typeface="+mj-lt"/>
              </a:rPr>
              <a:t>K </a:t>
            </a:r>
            <a:r>
              <a:rPr lang="fr-FR" sz="1100" dirty="0" err="1">
                <a:latin typeface="+mj-lt"/>
              </a:rPr>
              <a:t>Buxtorf</a:t>
            </a:r>
            <a:r>
              <a:rPr lang="fr-FR" sz="1100" dirty="0">
                <a:latin typeface="+mj-lt"/>
              </a:rPr>
              <a:t> </a:t>
            </a:r>
            <a:r>
              <a:rPr lang="fr-FR" sz="1100" dirty="0" err="1">
                <a:latin typeface="+mj-lt"/>
              </a:rPr>
              <a:t>Friedli</a:t>
            </a:r>
            <a:r>
              <a:rPr lang="fr-FR" sz="1100" dirty="0">
                <a:latin typeface="+mj-lt"/>
              </a:rPr>
              <a:t> (Suisse)</a:t>
            </a:r>
          </a:p>
          <a:p>
            <a:pPr algn="ctr"/>
            <a:r>
              <a:rPr lang="fr-FR" sz="1100" dirty="0">
                <a:latin typeface="+mj-lt"/>
              </a:rPr>
              <a:t>P Cyr, PL Dion, A Hill (Canada)</a:t>
            </a:r>
          </a:p>
          <a:p>
            <a:pPr algn="ctr"/>
            <a:r>
              <a:rPr lang="fr-FR" sz="1100" dirty="0">
                <a:latin typeface="+mj-lt"/>
              </a:rPr>
              <a:t>I </a:t>
            </a:r>
            <a:r>
              <a:rPr lang="fr-FR" sz="1100" dirty="0" err="1">
                <a:latin typeface="+mj-lt"/>
              </a:rPr>
              <a:t>Maatouk</a:t>
            </a:r>
            <a:r>
              <a:rPr lang="fr-FR" sz="1100" dirty="0">
                <a:latin typeface="+mj-lt"/>
              </a:rPr>
              <a:t>  (Liban)</a:t>
            </a:r>
          </a:p>
          <a:p>
            <a:pPr algn="ctr"/>
            <a:r>
              <a:rPr lang="fr-FR" sz="1100" dirty="0">
                <a:latin typeface="+mj-lt"/>
              </a:rPr>
              <a:t>A </a:t>
            </a:r>
            <a:r>
              <a:rPr lang="fr-FR" sz="1100" dirty="0" err="1">
                <a:latin typeface="+mj-lt"/>
              </a:rPr>
              <a:t>Pitarch</a:t>
            </a:r>
            <a:r>
              <a:rPr lang="fr-FR" sz="1100" dirty="0">
                <a:latin typeface="+mj-lt"/>
              </a:rPr>
              <a:t> (Espagne)</a:t>
            </a:r>
          </a:p>
        </p:txBody>
      </p:sp>
      <p:sp>
        <p:nvSpPr>
          <p:cNvPr id="34" name="AutoShape 19"/>
          <p:cNvSpPr>
            <a:spLocks noChangeArrowheads="1"/>
          </p:cNvSpPr>
          <p:nvPr/>
        </p:nvSpPr>
        <p:spPr bwMode="auto">
          <a:xfrm>
            <a:off x="4572000" y="4554138"/>
            <a:ext cx="1486213" cy="541783"/>
          </a:xfrm>
          <a:prstGeom prst="wedgeRectCallout">
            <a:avLst>
              <a:gd name="adj1" fmla="val 45373"/>
              <a:gd name="adj2" fmla="val -114336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Valence/Chambéry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C Brin, C Brouillard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A Chevrot-Ducasse</a:t>
            </a:r>
          </a:p>
          <a:p>
            <a:pPr algn="ctr"/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36" name="AutoShape 19"/>
          <p:cNvSpPr>
            <a:spLocks noChangeArrowheads="1"/>
          </p:cNvSpPr>
          <p:nvPr/>
        </p:nvSpPr>
        <p:spPr bwMode="auto">
          <a:xfrm>
            <a:off x="1812875" y="1570967"/>
            <a:ext cx="1180312" cy="780936"/>
          </a:xfrm>
          <a:prstGeom prst="wedgeRectCallout">
            <a:avLst>
              <a:gd name="adj1" fmla="val 89299"/>
              <a:gd name="adj2" fmla="val 97125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Rennes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AL De </a:t>
            </a:r>
            <a:r>
              <a:rPr lang="fr-FR" sz="1000" dirty="0" err="1">
                <a:latin typeface="Calibri" pitchFamily="34" charset="0"/>
              </a:rPr>
              <a:t>Fonclare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000" dirty="0">
                <a:latin typeface="Calibri" pitchFamily="34" charset="0"/>
              </a:rPr>
              <a:t>M Klein, L Masson, F </a:t>
            </a:r>
            <a:r>
              <a:rPr lang="fr-FR" sz="1000" dirty="0" err="1">
                <a:latin typeface="Calibri" pitchFamily="34" charset="0"/>
              </a:rPr>
              <a:t>Poizeau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37" name="AutoShape 19"/>
          <p:cNvSpPr>
            <a:spLocks noChangeArrowheads="1"/>
          </p:cNvSpPr>
          <p:nvPr/>
        </p:nvSpPr>
        <p:spPr bwMode="auto">
          <a:xfrm>
            <a:off x="3630747" y="3095324"/>
            <a:ext cx="920032" cy="431800"/>
          </a:xfrm>
          <a:prstGeom prst="wedgeRectCallout">
            <a:avLst>
              <a:gd name="adj1" fmla="val 41450"/>
              <a:gd name="adj2" fmla="val -117122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Tours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M </a:t>
            </a:r>
            <a:r>
              <a:rPr lang="fr-FR" sz="1000" dirty="0" err="1">
                <a:latin typeface="Calibri" pitchFamily="34" charset="0"/>
              </a:rPr>
              <a:t>Samimi</a:t>
            </a:r>
            <a:endParaRPr lang="fr-FR" sz="1000" dirty="0">
              <a:latin typeface="Calibri" pitchFamily="34" charset="0"/>
            </a:endParaRPr>
          </a:p>
          <a:p>
            <a:pPr algn="ctr"/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6" name="AutoShape 22">
            <a:extLst>
              <a:ext uri="{FF2B5EF4-FFF2-40B4-BE49-F238E27FC236}">
                <a16:creationId xmlns:a16="http://schemas.microsoft.com/office/drawing/2014/main" id="{8B03AF0D-205D-375B-FB53-CB6814C77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7834" y="3655213"/>
            <a:ext cx="907098" cy="780936"/>
          </a:xfrm>
          <a:prstGeom prst="wedgeRectCallout">
            <a:avLst>
              <a:gd name="adj1" fmla="val 90971"/>
              <a:gd name="adj2" fmla="val 2400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Poitiers    </a:t>
            </a:r>
          </a:p>
          <a:p>
            <a:pPr algn="ctr"/>
            <a:r>
              <a:rPr lang="fr-FR" sz="1000" dirty="0" err="1">
                <a:latin typeface="Calibri" pitchFamily="34" charset="0"/>
              </a:rPr>
              <a:t>T</a:t>
            </a:r>
            <a:r>
              <a:rPr lang="fr-FR" sz="1000" dirty="0">
                <a:latin typeface="Calibri" pitchFamily="34" charset="0"/>
              </a:rPr>
              <a:t> Charles, 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M Masson-Regnault</a:t>
            </a:r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  <p:sp>
        <p:nvSpPr>
          <p:cNvPr id="10" name="AutoShape 30">
            <a:extLst>
              <a:ext uri="{FF2B5EF4-FFF2-40B4-BE49-F238E27FC236}">
                <a16:creationId xmlns:a16="http://schemas.microsoft.com/office/drawing/2014/main" id="{AF14F863-6432-1767-ABF4-5E7EF6945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551" y="812555"/>
            <a:ext cx="797359" cy="412433"/>
          </a:xfrm>
          <a:prstGeom prst="wedgeRectCallout">
            <a:avLst>
              <a:gd name="adj1" fmla="val 145316"/>
              <a:gd name="adj2" fmla="val 234361"/>
            </a:avLst>
          </a:prstGeom>
          <a:solidFill>
            <a:srgbClr val="00CC99"/>
          </a:solidFill>
          <a:ln w="9525">
            <a:solidFill>
              <a:srgbClr val="3E1635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sz="1200" b="1" dirty="0">
                <a:latin typeface="Calibri" pitchFamily="34" charset="0"/>
              </a:rPr>
              <a:t>Caen</a:t>
            </a:r>
          </a:p>
          <a:p>
            <a:pPr algn="ctr"/>
            <a:r>
              <a:rPr lang="fr-FR" sz="1000" dirty="0">
                <a:latin typeface="Calibri" pitchFamily="34" charset="0"/>
              </a:rPr>
              <a:t>D </a:t>
            </a:r>
            <a:r>
              <a:rPr lang="fr-FR" sz="1000" dirty="0" err="1">
                <a:latin typeface="Calibri" pitchFamily="34" charset="0"/>
              </a:rPr>
              <a:t>Koettler</a:t>
            </a:r>
            <a:r>
              <a:rPr lang="fr-FR" sz="1200" b="1" dirty="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30" grpId="0" animBg="1"/>
      <p:bldP spid="31" grpId="0" animBg="1"/>
      <p:bldP spid="32" grpId="0" animBg="1"/>
      <p:bldP spid="23" grpId="0" animBg="1"/>
      <p:bldP spid="27" grpId="0" animBg="1"/>
      <p:bldP spid="33" grpId="0" animBg="1"/>
      <p:bldP spid="35" grpId="0" animBg="1"/>
      <p:bldP spid="34" grpId="0" animBg="1"/>
      <p:bldP spid="36" grpId="0" animBg="1"/>
      <p:bldP spid="37" grpId="0" animBg="1"/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2601</TotalTime>
  <Words>390</Words>
  <Application>Microsoft Macintosh PowerPoint</Application>
  <PresentationFormat>Affichage à l'écran (4:3)</PresentationFormat>
  <Paragraphs>137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 Admin</dc:creator>
  <cp:lastModifiedBy>Louise Hefez </cp:lastModifiedBy>
  <cp:revision>144</cp:revision>
  <dcterms:created xsi:type="dcterms:W3CDTF">2013-12-10T11:17:52Z</dcterms:created>
  <dcterms:modified xsi:type="dcterms:W3CDTF">2024-06-26T12:41:28Z</dcterms:modified>
</cp:coreProperties>
</file>