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8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82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50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2825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64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46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65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41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0130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716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341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9B4E4-3985-4AD8-A522-ABDE3B2F5570}" type="datetimeFigureOut">
              <a:rPr lang="fr-FR" smtClean="0"/>
              <a:t>12/09/2016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09829-4ABC-481D-82FF-06C785E6593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377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M(me) X.. Y…</a:t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sz="2000" dirty="0" smtClean="0">
                <a:solidFill>
                  <a:srgbClr val="002060"/>
                </a:solidFill>
              </a:rPr>
              <a:t>(</a:t>
            </a:r>
            <a:r>
              <a:rPr lang="fr-FR" sz="2000" dirty="0" err="1" smtClean="0">
                <a:solidFill>
                  <a:srgbClr val="002060"/>
                </a:solidFill>
              </a:rPr>
              <a:t>Ddn</a:t>
            </a:r>
            <a:r>
              <a:rPr lang="fr-FR" sz="2000" dirty="0" smtClean="0">
                <a:solidFill>
                  <a:srgbClr val="002060"/>
                </a:solidFill>
              </a:rPr>
              <a:t>: ../../..)</a:t>
            </a:r>
            <a:endParaRPr lang="fr-FR" sz="2000" dirty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>
                    <a:lumMod val="50000"/>
                  </a:schemeClr>
                </a:solidFill>
              </a:rPr>
              <a:t>Médecin, hôpital </a:t>
            </a:r>
            <a:endParaRPr lang="fr-FR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6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77813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4712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TERRAIN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11560" y="1556792"/>
            <a:ext cx="828092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rgbClr val="002060"/>
                </a:solidFill>
              </a:rPr>
              <a:t>Sexe:</a:t>
            </a:r>
            <a:endParaRPr lang="fr-FR" sz="2400" b="1" dirty="0">
              <a:solidFill>
                <a:srgbClr val="002060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Age au </a:t>
            </a:r>
            <a:r>
              <a:rPr lang="fr-FR" sz="2400" b="1" dirty="0" smtClean="0">
                <a:solidFill>
                  <a:srgbClr val="002060"/>
                </a:solidFill>
              </a:rPr>
              <a:t>diagnostic:</a:t>
            </a:r>
            <a:endParaRPr lang="fr-FR" sz="2400" b="1" dirty="0">
              <a:solidFill>
                <a:srgbClr val="002060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ATCD </a:t>
            </a:r>
            <a:r>
              <a:rPr lang="fr-FR" sz="2400" b="1" dirty="0" smtClean="0">
                <a:solidFill>
                  <a:srgbClr val="002060"/>
                </a:solidFill>
              </a:rPr>
              <a:t>marquants:</a:t>
            </a:r>
            <a:endParaRPr lang="fr-FR" sz="2400" b="1" dirty="0">
              <a:solidFill>
                <a:srgbClr val="002060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Tt </a:t>
            </a:r>
            <a:r>
              <a:rPr lang="fr-FR" sz="2400" b="1" dirty="0" smtClean="0">
                <a:solidFill>
                  <a:srgbClr val="002060"/>
                </a:solidFill>
              </a:rPr>
              <a:t>importants:</a:t>
            </a:r>
            <a:endParaRPr lang="fr-FR" sz="2400" b="1" dirty="0">
              <a:solidFill>
                <a:srgbClr val="002060"/>
              </a:solidFill>
            </a:endParaRPr>
          </a:p>
          <a:p>
            <a:pPr marL="285750" lvl="0" indent="-28575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rgbClr val="002060"/>
                </a:solidFill>
              </a:rPr>
              <a:t>Médicaments potentiellement inducteurs </a:t>
            </a:r>
            <a:r>
              <a:rPr lang="fr-FR" sz="2400" b="1" dirty="0" smtClean="0">
                <a:solidFill>
                  <a:srgbClr val="002060"/>
                </a:solidFill>
              </a:rPr>
              <a:t>?: </a:t>
            </a:r>
            <a:endParaRPr lang="fr-FR" sz="2400" b="1" dirty="0">
              <a:solidFill>
                <a:srgbClr val="002060"/>
              </a:solidFill>
            </a:endParaRPr>
          </a:p>
          <a:p>
            <a:endParaRPr lang="fr-FR" dirty="0"/>
          </a:p>
        </p:txBody>
      </p:sp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77813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17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HDM </a:t>
            </a:r>
            <a:endParaRPr lang="fr-FR" sz="3600" dirty="0">
              <a:solidFill>
                <a:schemeClr val="tx2"/>
              </a:solidFill>
            </a:endParaRPr>
          </a:p>
        </p:txBody>
      </p:sp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77813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39552" y="1998132"/>
            <a:ext cx="7848872" cy="335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Date de </a:t>
            </a:r>
            <a:r>
              <a:rPr lang="fr-FR" sz="2400" b="1" dirty="0" smtClean="0">
                <a:solidFill>
                  <a:schemeClr val="tx2"/>
                </a:solidFill>
              </a:rPr>
              <a:t>début:</a:t>
            </a:r>
            <a:endParaRPr lang="fr-FR" sz="2400" b="1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Lésions élémentaires </a:t>
            </a:r>
            <a:r>
              <a:rPr lang="fr-FR" sz="2400" b="1" dirty="0" smtClean="0">
                <a:solidFill>
                  <a:schemeClr val="tx2"/>
                </a:solidFill>
              </a:rPr>
              <a:t>actives:</a:t>
            </a:r>
            <a:endParaRPr lang="fr-FR" sz="2400" b="1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Lésions </a:t>
            </a:r>
            <a:r>
              <a:rPr lang="fr-FR" sz="2400" b="1" dirty="0" smtClean="0">
                <a:solidFill>
                  <a:schemeClr val="tx2"/>
                </a:solidFill>
              </a:rPr>
              <a:t>cicatricielles:  </a:t>
            </a:r>
            <a:endParaRPr lang="fr-FR" sz="2400" b="1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Localisations </a:t>
            </a:r>
            <a:r>
              <a:rPr lang="fr-FR" sz="2400" b="1" dirty="0" smtClean="0">
                <a:solidFill>
                  <a:schemeClr val="tx2"/>
                </a:solidFill>
              </a:rPr>
              <a:t>cutanées </a:t>
            </a:r>
            <a:r>
              <a:rPr lang="fr-FR" sz="2400" dirty="0" smtClean="0">
                <a:solidFill>
                  <a:schemeClr val="tx2"/>
                </a:solidFill>
              </a:rPr>
              <a:t>(racines/extrémités, faces flexion/extension, prédominance </a:t>
            </a:r>
            <a:r>
              <a:rPr lang="fr-FR" sz="2400" dirty="0" smtClean="0">
                <a:solidFill>
                  <a:schemeClr val="tx2"/>
                </a:solidFill>
              </a:rPr>
              <a:t>à la tête et au cou</a:t>
            </a:r>
            <a:r>
              <a:rPr lang="fr-FR" sz="2400" dirty="0" smtClean="0">
                <a:solidFill>
                  <a:schemeClr val="tx2"/>
                </a:solidFill>
              </a:rPr>
              <a:t>?...) :</a:t>
            </a:r>
            <a:endParaRPr lang="fr-FR" sz="24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Localisations </a:t>
            </a:r>
            <a:r>
              <a:rPr lang="fr-FR" sz="2400" b="1" dirty="0" smtClean="0">
                <a:solidFill>
                  <a:schemeClr val="tx2"/>
                </a:solidFill>
              </a:rPr>
              <a:t>muqueuses: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76056" y="162880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Joindre des photos cliniques </a:t>
            </a:r>
            <a:endParaRPr lang="fr-FR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01639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EXAMENS COMPLEMENTAIRES (1) </a:t>
            </a:r>
            <a:endParaRPr lang="fr-FR" sz="3600" dirty="0">
              <a:solidFill>
                <a:schemeClr val="tx2"/>
              </a:solidFill>
            </a:endParaRPr>
          </a:p>
        </p:txBody>
      </p:sp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4779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395536" y="166886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Histologie </a:t>
            </a:r>
            <a:r>
              <a:rPr lang="fr-FR" sz="2400" dirty="0">
                <a:solidFill>
                  <a:schemeClr val="tx2"/>
                </a:solidFill>
              </a:rPr>
              <a:t>(clivage ? Siège du clivage ? Infiltrat </a:t>
            </a:r>
            <a:r>
              <a:rPr lang="fr-FR" sz="2400" dirty="0" smtClean="0">
                <a:solidFill>
                  <a:schemeClr val="tx2"/>
                </a:solidFill>
              </a:rPr>
              <a:t>? Nécrose </a:t>
            </a:r>
            <a:r>
              <a:rPr lang="fr-FR" sz="2400" dirty="0" err="1">
                <a:solidFill>
                  <a:schemeClr val="tx2"/>
                </a:solidFill>
              </a:rPr>
              <a:t>kératinocytaire</a:t>
            </a:r>
            <a:r>
              <a:rPr lang="fr-FR" sz="2400" dirty="0" smtClean="0">
                <a:solidFill>
                  <a:schemeClr val="tx2"/>
                </a:solidFill>
              </a:rPr>
              <a:t>?): </a:t>
            </a:r>
            <a:endParaRPr lang="fr-FR" sz="24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IFD</a:t>
            </a:r>
            <a:r>
              <a:rPr lang="fr-FR" sz="2400" dirty="0">
                <a:solidFill>
                  <a:schemeClr val="tx2"/>
                </a:solidFill>
              </a:rPr>
              <a:t> </a:t>
            </a:r>
            <a:r>
              <a:rPr lang="fr-FR" sz="2400" dirty="0" smtClean="0">
                <a:solidFill>
                  <a:schemeClr val="tx2"/>
                </a:solidFill>
              </a:rPr>
              <a:t>(</a:t>
            </a:r>
            <a:r>
              <a:rPr lang="fr-FR" sz="2400" dirty="0" err="1" smtClean="0">
                <a:solidFill>
                  <a:schemeClr val="tx2"/>
                </a:solidFill>
              </a:rPr>
              <a:t>IgG</a:t>
            </a:r>
            <a:r>
              <a:rPr lang="fr-FR" sz="2400" dirty="0" smtClean="0">
                <a:solidFill>
                  <a:schemeClr val="tx2"/>
                </a:solidFill>
              </a:rPr>
              <a:t>?, C3?, </a:t>
            </a:r>
            <a:r>
              <a:rPr lang="fr-FR" sz="2400" dirty="0" err="1" smtClean="0">
                <a:solidFill>
                  <a:schemeClr val="tx2"/>
                </a:solidFill>
              </a:rPr>
              <a:t>IgM</a:t>
            </a:r>
            <a:r>
              <a:rPr lang="fr-FR" sz="2400" dirty="0" smtClean="0">
                <a:solidFill>
                  <a:schemeClr val="tx2"/>
                </a:solidFill>
              </a:rPr>
              <a:t>?, </a:t>
            </a:r>
            <a:r>
              <a:rPr lang="fr-FR" sz="2400" dirty="0" err="1" smtClean="0">
                <a:solidFill>
                  <a:schemeClr val="tx2"/>
                </a:solidFill>
              </a:rPr>
              <a:t>IgA</a:t>
            </a:r>
            <a:r>
              <a:rPr lang="fr-FR" sz="2400" dirty="0" smtClean="0">
                <a:solidFill>
                  <a:schemeClr val="tx2"/>
                </a:solidFill>
              </a:rPr>
              <a:t>?) :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Anti-mb=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Anti-sic=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-36512" y="5373216"/>
            <a:ext cx="6984776" cy="589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IME directe: </a:t>
            </a:r>
          </a:p>
        </p:txBody>
      </p:sp>
    </p:spTree>
    <p:extLst>
      <p:ext uri="{BB962C8B-B14F-4D97-AF65-F5344CB8AC3E}">
        <p14:creationId xmlns:p14="http://schemas.microsoft.com/office/powerpoint/2010/main" val="1021293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EXAMENS COMPLEMENTAIRES (2) </a:t>
            </a:r>
            <a:endParaRPr lang="fr-FR" sz="3600" dirty="0">
              <a:solidFill>
                <a:schemeClr val="tx2"/>
              </a:solidFill>
            </a:endParaRPr>
          </a:p>
        </p:txBody>
      </p:sp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4779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51520" y="1502489"/>
            <a:ext cx="8892480" cy="5021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IFI</a:t>
            </a:r>
            <a:r>
              <a:rPr lang="fr-FR" sz="2400" dirty="0">
                <a:solidFill>
                  <a:schemeClr val="tx2"/>
                </a:solidFill>
              </a:rPr>
              <a:t> (substrat, titre) :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IFI sur peau clivée</a:t>
            </a:r>
            <a:r>
              <a:rPr lang="fr-FR" sz="2400" dirty="0">
                <a:solidFill>
                  <a:schemeClr val="tx2"/>
                </a:solidFill>
              </a:rPr>
              <a:t> :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err="1">
                <a:solidFill>
                  <a:schemeClr val="tx2"/>
                </a:solidFill>
              </a:rPr>
              <a:t>ELISAs</a:t>
            </a:r>
            <a:r>
              <a:rPr lang="fr-FR" sz="2400" b="1" dirty="0">
                <a:solidFill>
                  <a:schemeClr val="tx2"/>
                </a:solidFill>
              </a:rPr>
              <a:t> </a:t>
            </a:r>
            <a:r>
              <a:rPr lang="fr-FR" sz="2400" b="1" dirty="0" smtClean="0">
                <a:solidFill>
                  <a:schemeClr val="tx2"/>
                </a:solidFill>
              </a:rPr>
              <a:t>: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BP230:           BP180-NC16A:                    </a:t>
            </a:r>
            <a:r>
              <a:rPr lang="fr-FR" sz="2400" dirty="0" err="1" smtClean="0">
                <a:solidFill>
                  <a:schemeClr val="tx2"/>
                </a:solidFill>
              </a:rPr>
              <a:t>CollVII</a:t>
            </a:r>
            <a:r>
              <a:rPr lang="fr-FR" sz="2400" dirty="0" smtClean="0">
                <a:solidFill>
                  <a:schemeClr val="tx2"/>
                </a:solidFill>
              </a:rPr>
              <a:t>: 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fr-FR" sz="2400" dirty="0" smtClean="0">
                <a:solidFill>
                  <a:schemeClr val="tx2"/>
                </a:solidFill>
              </a:rPr>
              <a:t>Dsg1               Dsg3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err="1" smtClean="0">
                <a:solidFill>
                  <a:schemeClr val="tx2"/>
                </a:solidFill>
              </a:rPr>
              <a:t>Immunoblot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>
                <a:solidFill>
                  <a:schemeClr val="tx2"/>
                </a:solidFill>
              </a:rPr>
              <a:t>(extraits épidermiques ? dermiques ? </a:t>
            </a:r>
            <a:r>
              <a:rPr lang="fr-FR" sz="2400" dirty="0" smtClean="0">
                <a:solidFill>
                  <a:schemeClr val="tx2"/>
                </a:solidFill>
              </a:rPr>
              <a:t>Membrane amniotique</a:t>
            </a:r>
            <a:r>
              <a:rPr lang="fr-FR" sz="2400" dirty="0">
                <a:solidFill>
                  <a:schemeClr val="tx2"/>
                </a:solidFill>
              </a:rPr>
              <a:t> ?) </a:t>
            </a:r>
            <a:r>
              <a:rPr lang="fr-FR" sz="2400" dirty="0" smtClean="0">
                <a:solidFill>
                  <a:schemeClr val="tx2"/>
                </a:solidFill>
              </a:rPr>
              <a:t>: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BIOCHIP </a:t>
            </a:r>
            <a:r>
              <a:rPr lang="fr-FR" sz="2400" b="1" dirty="0" err="1">
                <a:solidFill>
                  <a:schemeClr val="tx2"/>
                </a:solidFill>
              </a:rPr>
              <a:t>Coll</a:t>
            </a:r>
            <a:r>
              <a:rPr lang="fr-FR" sz="2400" b="1" dirty="0">
                <a:solidFill>
                  <a:schemeClr val="tx2"/>
                </a:solidFill>
              </a:rPr>
              <a:t> VII: </a:t>
            </a: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fr-FR" sz="2400" b="1" dirty="0">
                <a:solidFill>
                  <a:schemeClr val="tx2"/>
                </a:solidFill>
              </a:rPr>
              <a:t>Autres examens pertinents : </a:t>
            </a:r>
            <a:r>
              <a:rPr lang="fr-FR" sz="2400" dirty="0">
                <a:solidFill>
                  <a:schemeClr val="tx2"/>
                </a:solidFill>
              </a:rPr>
              <a:t>NFS ? fonction rénale ? G6PD…</a:t>
            </a:r>
          </a:p>
        </p:txBody>
      </p:sp>
    </p:spTree>
    <p:extLst>
      <p:ext uri="{BB962C8B-B14F-4D97-AF65-F5344CB8AC3E}">
        <p14:creationId xmlns:p14="http://schemas.microsoft.com/office/powerpoint/2010/main" val="2752163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7808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HISTOIRE THERAPEUTIQUE</a:t>
            </a:r>
            <a:endParaRPr lang="fr-FR" sz="3600" dirty="0">
              <a:solidFill>
                <a:schemeClr val="tx2"/>
              </a:solidFill>
            </a:endParaRPr>
          </a:p>
        </p:txBody>
      </p:sp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4779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ZoneTexte 6"/>
          <p:cNvSpPr txBox="1"/>
          <p:nvPr/>
        </p:nvSpPr>
        <p:spPr>
          <a:xfrm>
            <a:off x="251520" y="1696740"/>
            <a:ext cx="8892480" cy="2805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Corticothérapie locale </a:t>
            </a:r>
            <a:r>
              <a:rPr lang="fr-FR" sz="2400" dirty="0" smtClean="0">
                <a:solidFill>
                  <a:schemeClr val="tx2"/>
                </a:solidFill>
              </a:rPr>
              <a:t>(dose, durée, efficacité):</a:t>
            </a:r>
          </a:p>
          <a:p>
            <a:pPr marL="342900" lvl="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Corticothérapie générale </a:t>
            </a:r>
            <a:r>
              <a:rPr lang="fr-FR" sz="2400" dirty="0">
                <a:solidFill>
                  <a:srgbClr val="1F497D"/>
                </a:solidFill>
              </a:rPr>
              <a:t>(dose, durée, efficacité</a:t>
            </a:r>
            <a:r>
              <a:rPr lang="fr-FR" sz="2400" dirty="0" smtClean="0">
                <a:solidFill>
                  <a:srgbClr val="1F497D"/>
                </a:solidFill>
              </a:rPr>
              <a:t>):</a:t>
            </a:r>
            <a:endParaRPr lang="fr-FR" sz="2400" dirty="0">
              <a:solidFill>
                <a:schemeClr val="tx2"/>
              </a:solidFill>
            </a:endParaRPr>
          </a:p>
          <a:p>
            <a:pPr marL="342900" lvl="0" indent="-342900">
              <a:lnSpc>
                <a:spcPct val="200000"/>
              </a:lnSpc>
              <a:buFont typeface="Arial" pitchFamily="34" charset="0"/>
              <a:buChar char="•"/>
            </a:pPr>
            <a:r>
              <a:rPr lang="fr-FR" sz="2400" b="1" dirty="0" smtClean="0">
                <a:solidFill>
                  <a:schemeClr val="tx2"/>
                </a:solidFill>
              </a:rPr>
              <a:t>Traitements systémiques </a:t>
            </a:r>
            <a:r>
              <a:rPr lang="fr-FR" sz="2400" dirty="0">
                <a:solidFill>
                  <a:srgbClr val="1F497D"/>
                </a:solidFill>
              </a:rPr>
              <a:t>(dose, durée, efficacité):</a:t>
            </a:r>
            <a:endParaRPr lang="fr-FR" sz="2400" dirty="0" smtClean="0">
              <a:solidFill>
                <a:schemeClr val="tx2"/>
              </a:solidFill>
            </a:endParaRPr>
          </a:p>
          <a:p>
            <a:pPr marL="342900" lvl="0" indent="-342900">
              <a:lnSpc>
                <a:spcPct val="150000"/>
              </a:lnSpc>
              <a:buFont typeface="Arial" pitchFamily="34" charset="0"/>
              <a:buChar char="•"/>
            </a:pPr>
            <a:endParaRPr lang="fr-FR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57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 SF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4779"/>
            <a:ext cx="1833562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457200" y="2636912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i="1" dirty="0" smtClean="0">
                <a:solidFill>
                  <a:schemeClr val="tx2"/>
                </a:solidFill>
              </a:rPr>
              <a:t>Question(s) posée(s) à la RCP</a:t>
            </a:r>
            <a:endParaRPr lang="fr-FR" sz="36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7250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119</Words>
  <Application>Microsoft Office PowerPoint</Application>
  <PresentationFormat>Affichage à l'écran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M(me) X.. Y… (Ddn: ../../..)</vt:lpstr>
      <vt:lpstr>TERRAIN</vt:lpstr>
      <vt:lpstr>HDM </vt:lpstr>
      <vt:lpstr>EXAMENS COMPLEMENTAIRES (1) </vt:lpstr>
      <vt:lpstr>EXAMENS COMPLEMENTAIRES (2) </vt:lpstr>
      <vt:lpstr>HISTOIRE THERAPEUTIQUE</vt:lpstr>
      <vt:lpstr>Question(s) posée(s) à la RCP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M(me) X.. Y… (Ddn: ../../..)</dc:title>
  <dc:creator>ALEXANDRE-AUDAIRE Marina</dc:creator>
  <cp:lastModifiedBy>ALEXANDRE-AUDAIRE Marina</cp:lastModifiedBy>
  <cp:revision>8</cp:revision>
  <dcterms:created xsi:type="dcterms:W3CDTF">2016-09-12T10:16:39Z</dcterms:created>
  <dcterms:modified xsi:type="dcterms:W3CDTF">2016-09-12T12:54:40Z</dcterms:modified>
</cp:coreProperties>
</file>